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434C5-AE7E-43FC-A24D-264F0CC2FC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A24C51-E7FD-4CA2-9A5D-3BF6A152EA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DC7582-9383-42C8-929E-59B9E7137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6CDFB-C3BB-4C5B-939D-FCB7F2FD0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44773-5C99-4CC8-95E7-49D3FFFDF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610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9690F-521D-442D-AAC3-01A1AC973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C08DB-5B73-40CB-8187-38DD2F0E08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C7C69-ECD8-44A8-80CF-9B3045561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3FB92-9D07-4E40-AC1C-C4BB14D9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8A83A-59E0-4EBD-B4FC-FA70E0AEB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4561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639AB5-9B8E-454D-B0A4-E6EDDEB54B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98B34-5E84-4718-863C-25995A7CF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8FAAA-DE46-4D1A-88FE-F5CDD4B2A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32A1A-0028-4FCB-8E06-5A46C4197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24AC3-F762-45CF-A946-F8D06E8E4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4984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3E709-B29F-44F2-97A7-18367DA54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18C93-2589-47BD-BBDB-3AC592914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96AA8-506B-4D60-9521-95DE8CC16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007C7-9410-4F1C-BE0A-B782E735D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BEC71-5D65-4366-A9E6-E669F1827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657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1F7E8-9AFB-45A8-B512-0CC09E50B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A81AE5-6BD1-4986-BA82-8BCC88093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DEF98-E662-46D8-A46D-D276313CE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DB611-5869-4F1D-8BD6-7A8E35F65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6FF-82AE-4565-BF7F-106CE2778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769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160B7-2FD3-4733-9582-C85E6D126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189DB-845A-4AC4-9483-384ACB38D9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E74B07-996B-4636-A57F-637ED727C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7A898B-94FA-43A1-B7AD-DE7F8CBE3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15C76-C882-4230-9A3B-B0F308A32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32FF47-B4E1-4028-81EC-6C620CA98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455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3937D-3C98-45D0-9652-E2BF75A0B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C8BFF8-45C8-4843-8EE9-2203C0BFB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E339BB-236A-4DA0-8C65-249144FF8E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2D7051-7CD7-44A2-B56D-394315D27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F233E8-B03D-4D6E-9815-A0BD84DA63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6F27C0-F24D-4866-BFE0-353210C1B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A2565B-CEE0-4596-905F-58CEB36D1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913E72-7090-4261-BF8D-9FF28B3D2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10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3BDBF-4E24-4651-A485-C3037FE7B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2C4CA-8883-4AD3-AC85-CBDB3A7C8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6A9FB-304E-4A5B-8AC7-7CD02A0D5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23833E-85DF-42E9-A98E-928796A64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452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948CE7-03E3-4500-B7C5-8829AA39C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BA6B4C-048E-40D1-95FE-131FB9855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2E2CD0-5405-49D6-81DB-7F5BC0142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4449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1E708-698B-41FF-9C28-D20B91745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9A436-7AE2-451D-AAF0-57C0572B7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5519CA-9FF0-4771-9143-D9EA8F4204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5D151-8340-4A96-A0FE-B43FEB66F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69375-F854-4022-9E9D-3FECCD6C9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987FFB-965C-41FB-B612-0FC5B9886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5794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4C24B-4760-4A03-B9BA-E7F61490C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1E942F-11E6-49EC-AFAA-C5511C4725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576FD1-1C66-4715-9744-045C1924C9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A3AF4E-DD49-4035-85DE-05ED2D78C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6C6C46-62FD-4D60-A49D-D2E67B7F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C1302-5138-4E2A-BE8C-A25B45840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8839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F9B7F2-B3BE-4439-A726-E3540FB45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D361A-8A25-48BD-9CCC-C6465AF04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40A4E-FBEB-4578-981D-BB88DCEC0C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6F29-5FC8-48A4-B1FD-B44580BF45DB}" type="datetimeFigureOut">
              <a:rPr lang="pl-PL" smtClean="0"/>
              <a:t>2021-04-14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B6224-1CC8-4AF4-AC8C-B2A8952B6B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DC318-71EF-4D76-854F-A231574DC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E3E69-1A4B-410E-A9B8-4D8EF6D2B7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6755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FDAE0-3A61-42C6-821A-E16BB6A0E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51A07B6-F162-44E0-9E3E-475233C4AF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3960332"/>
              </p:ext>
            </p:extLst>
          </p:nvPr>
        </p:nvGraphicFramePr>
        <p:xfrm>
          <a:off x="838200" y="3452654"/>
          <a:ext cx="10515600" cy="1097280"/>
        </p:xfrm>
        <a:graphic>
          <a:graphicData uri="http://schemas.openxmlformats.org/drawingml/2006/table">
            <a:tbl>
              <a:tblPr/>
              <a:tblGrid>
                <a:gridCol w="2103120">
                  <a:extLst>
                    <a:ext uri="{9D8B030D-6E8A-4147-A177-3AD203B41FA5}">
                      <a16:colId xmlns:a16="http://schemas.microsoft.com/office/drawing/2014/main" val="3508595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53025867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24011422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30612487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8034059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ctr"/>
                      <a:r>
                        <a:rPr lang="pl-PL" dirty="0">
                          <a:solidFill>
                            <a:srgbClr val="FF0000"/>
                          </a:solidFill>
                          <a:effectLst/>
                        </a:rPr>
                        <a:t>ABC </a:t>
                      </a:r>
                      <a:r>
                        <a:rPr lang="pl-PL" dirty="0" err="1">
                          <a:solidFill>
                            <a:srgbClr val="FF0000"/>
                          </a:solidFill>
                          <a:effectLst/>
                        </a:rPr>
                        <a:t>asdfasda</a:t>
                      </a:r>
                      <a:endParaRPr lang="pl-PL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967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ctr"/>
                      <a:r>
                        <a:rPr lang="pl-PL" dirty="0">
                          <a:effectLst/>
                        </a:rPr>
                        <a:t>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effectLst/>
                        </a:rPr>
                        <a:t>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>
                          <a:effectLst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>
                          <a:effectLst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effectLst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0141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ctr"/>
                      <a:r>
                        <a:rPr lang="pl-PL" dirty="0">
                          <a:effectLst/>
                        </a:rPr>
                        <a:t>b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effectLst/>
                        </a:rPr>
                        <a:t>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effectLst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effectLst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dirty="0">
                          <a:effectLst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789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817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2FBABFFC5E7D4ABB224F24F7EFAC40" ma:contentTypeVersion="11" ma:contentTypeDescription="Create a new document." ma:contentTypeScope="" ma:versionID="17c7e5c54454c0004cdf3fa9de620054">
  <xsd:schema xmlns:xsd="http://www.w3.org/2001/XMLSchema" xmlns:xs="http://www.w3.org/2001/XMLSchema" xmlns:p="http://schemas.microsoft.com/office/2006/metadata/properties" xmlns:ns3="762af124-5101-4102-96b6-090215b53051" xmlns:ns4="d738767e-4697-4499-9438-461c80a22275" targetNamespace="http://schemas.microsoft.com/office/2006/metadata/properties" ma:root="true" ma:fieldsID="9c47b0bccabf857875b55ea8b33ed37d" ns3:_="" ns4:_="">
    <xsd:import namespace="762af124-5101-4102-96b6-090215b53051"/>
    <xsd:import namespace="d738767e-4697-4499-9438-461c80a2227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2af124-5101-4102-96b6-090215b5305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38767e-4697-4499-9438-461c80a222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F6D50D-6B7E-4E19-BC8F-75CC5B11DF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2af124-5101-4102-96b6-090215b53051"/>
    <ds:schemaRef ds:uri="d738767e-4697-4499-9438-461c80a22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1B9DEB-FA12-455B-B07F-92A4234088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33B99B-0481-4A12-B099-0060A18715D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Jacek Rasala</dc:creator>
  <cp:lastModifiedBy>Jacek Rasala</cp:lastModifiedBy>
  <cp:revision>3</cp:revision>
  <dcterms:created xsi:type="dcterms:W3CDTF">2021-04-14T08:43:43Z</dcterms:created>
  <dcterms:modified xsi:type="dcterms:W3CDTF">2021-04-14T09:17:46Z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0x010100CE2FBABFFC5E7D4ABB224F24F7EFAC40</vt:lpwstr>
  </property>
</Properties>
</file>