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14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B0C64-D4E4-44C6-91B0-DBBFCF90B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237F0-F29A-435F-AE38-18C8C56D1E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C8687-CBEC-4085-9BDB-2E73A431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69BC3-4CBE-4DE5-88FF-7BDB52762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7846C-5BA5-45EC-9174-E59C59CB4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27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91594-8FE9-4F09-8987-05AF4236C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69588-E206-465B-9612-E1F1150EA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F1486-FFCD-4564-8274-A8C718DC5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25646-84AE-4018-8572-FF767F3FD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336BB-79A5-48F0-BB57-3A6DA0584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570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E3D353-8291-4400-ABAA-E4BC2D5E40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769090-8591-447B-83F6-58B80ABB3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FE31B-B5FF-4E72-9DB4-2855895D5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75DFE-F850-45EF-8720-335EB0F3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536D2-039B-4520-A690-40D7A589A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8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C2B68-072C-4C16-A395-F9A7C0DE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D8F8C-2378-480B-86A0-23AC08BB4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D368F-817D-4EBB-939B-10105493E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E59AF-4988-4FED-A6E6-DF37186F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47C89-C310-4717-B21B-0D70546E7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33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58F55-00A8-476C-8DEC-23DE25BE8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6D257-E98C-472F-9F65-2BF251D40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A6C3E-7B3F-4217-BE89-871C4AA4D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BADC4-8397-4343-B6BD-61E71DEE8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933E4-D78F-46A1-8085-876C03480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543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E4689-5FD4-40D1-ADBE-DF8EDDED5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1514D-C3EA-4DE6-80F5-B49D05280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B98C6-1877-476F-9678-5D7155C7B8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5FFDE4-5B36-4328-AE57-D633CA035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0BE12C-330B-4861-B8DF-C05642666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B4E4EA-B621-43AA-BD00-3C91EC1E1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477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97866-F613-45C4-9A1F-323930FDA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644B67-3FC5-4AC7-B2BB-28D36ED5EC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8667F3-3C3D-4AAC-8614-78391540B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018FCB-23A8-488E-AEE1-F66D2E841F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C1F38B-4541-4D27-A770-3CE8D5AFE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E87715-F6E4-46D7-8DED-9099E924C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93AF1-77D8-4B69-9223-EC4E5ABB2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AF2571-4E48-4B2A-8E5E-32318C2D6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66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A2964-8180-456F-9CBB-F9EDBDA0A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CB1E0B-BCC1-476A-A575-304C45907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FB1AC1-BD82-404B-A440-57DD32D59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8AB25-C666-4F8A-B13E-6A97A4878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52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17565E-DDB8-4DFF-B462-1569AC35E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A3D42C-D1AA-460E-BCCF-7A17C64F2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0D277-935B-4D8A-8856-073517561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85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36B30-33C5-4BEB-9D7C-A2FF07A77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258E11-485A-4A32-A3F1-06208D2E6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87B53F-85BE-4CFE-9AD6-D09725C896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CA217-B664-49DD-8BF4-DC8C32E0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4D467-4A7A-40F4-8EC5-D80DD4A68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A2749D-6D89-4121-99C4-0AAFF0357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930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4714A-4D43-4968-A77A-568A68E0D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ADB9A5-A23E-4747-8705-1E547B8B54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4E7267-401A-45AF-B7CE-F0A098B7B7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827D64-92BA-4EE8-B0E0-D44B20117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0FC167-8E8A-42F8-AED1-C2EC405F6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85F6E2-AB91-404C-9A58-940C4F147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8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4EE470-96D6-4603-BA6B-399D73F58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213A84-E13E-4D94-B52F-0184C2717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D5E75-9B8F-4814-A01B-5DCB1A93B6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29C2-A8AD-4C95-A733-10D2021E1F1D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9758D-6841-4DCD-A3A8-B83B4BD2BC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B3BA2-7D3F-4E42-9407-5BD0F9E621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BB1C7-D674-494C-8E43-C92ACF1AA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84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09999-22DD-4D86-8F26-C6B17332E0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742CFB-99C5-42B2-83E7-17864BCF47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702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Masson</dc:creator>
  <cp:lastModifiedBy>John Masson</cp:lastModifiedBy>
  <cp:revision>1</cp:revision>
  <dcterms:created xsi:type="dcterms:W3CDTF">2020-10-05T14:51:13Z</dcterms:created>
  <dcterms:modified xsi:type="dcterms:W3CDTF">2020-10-05T14:53:21Z</dcterms:modified>
</cp:coreProperties>
</file>